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58" r:id="rId9"/>
    <p:sldId id="263" r:id="rId1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A40C4E5-CC32-4410-8AA9-33C0B19F4E15}" type="datetimeFigureOut">
              <a:rPr lang="pt-BR" smtClean="0"/>
              <a:pPr/>
              <a:t>13/12/2017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57422" y="214290"/>
            <a:ext cx="3771872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err="1" smtClean="0"/>
              <a:t>Archery</a:t>
            </a:r>
            <a:r>
              <a:rPr lang="pt-BR" dirty="0" smtClean="0"/>
              <a:t> Simulator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44947" y="5823737"/>
            <a:ext cx="7772400" cy="1199704"/>
          </a:xfrm>
        </p:spPr>
        <p:txBody>
          <a:bodyPr/>
          <a:lstStyle/>
          <a:p>
            <a:r>
              <a:rPr lang="pt-BR" dirty="0" err="1" smtClean="0"/>
              <a:t>Developement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: Jardel Brandon</a:t>
            </a:r>
          </a:p>
          <a:p>
            <a:r>
              <a:rPr lang="pt-BR" dirty="0" smtClean="0"/>
              <a:t>José Aurélio</a:t>
            </a:r>
            <a:endParaRPr lang="pt-BR" dirty="0"/>
          </a:p>
        </p:txBody>
      </p:sp>
      <p:pic>
        <p:nvPicPr>
          <p:cNvPr id="4" name="Imagem 3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2071678"/>
            <a:ext cx="4572000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590481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         2D                                         3D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400" dirty="0" smtClean="0"/>
              <a:t>Idealização do Software</a:t>
            </a:r>
            <a:endParaRPr lang="pt-BR" sz="4400" dirty="0"/>
          </a:p>
        </p:txBody>
      </p:sp>
      <p:pic>
        <p:nvPicPr>
          <p:cNvPr id="4" name="Imagem 3" descr="2252133111332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2714620"/>
            <a:ext cx="3857652" cy="2714644"/>
          </a:xfrm>
          <a:prstGeom prst="rect">
            <a:avLst/>
          </a:prstGeom>
        </p:spPr>
      </p:pic>
      <p:pic>
        <p:nvPicPr>
          <p:cNvPr id="6" name="Imagem 5" descr="unnam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6" y="2643182"/>
            <a:ext cx="3855720" cy="271464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Idealização do Hardware</a:t>
            </a:r>
            <a:endParaRPr lang="pt-BR" dirty="0"/>
          </a:p>
        </p:txBody>
      </p:sp>
      <p:pic>
        <p:nvPicPr>
          <p:cNvPr id="4" name="Espaço Reservado para Conteúdo 27" descr="images (3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3143240" y="2000240"/>
            <a:ext cx="2958326" cy="2958326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27" descr="images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28926" y="2071678"/>
            <a:ext cx="3071834" cy="3286148"/>
          </a:xfrm>
          <a:prstGeom prst="rect">
            <a:avLst/>
          </a:prstGeom>
        </p:spPr>
      </p:pic>
      <p:pic>
        <p:nvPicPr>
          <p:cNvPr id="5" name="Espaço Reservado para Conteúdo 5" descr="download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857232"/>
            <a:ext cx="1071570" cy="10715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357686" y="2714620"/>
            <a:ext cx="285752" cy="21431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rot="5400000">
            <a:off x="4500562" y="2071678"/>
            <a:ext cx="714380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27" descr="images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00166" y="0"/>
            <a:ext cx="5746100" cy="6146991"/>
          </a:xfrm>
          <a:prstGeom prst="rect">
            <a:avLst/>
          </a:prstGeom>
        </p:spPr>
      </p:pic>
      <p:pic>
        <p:nvPicPr>
          <p:cNvPr id="5" name="Espaço Reservado para Conteúdo 5" descr="354-large_underwear_defaul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115841" y="2670845"/>
            <a:ext cx="446641" cy="53419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214810" y="1285860"/>
            <a:ext cx="571504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rot="16200000" flipH="1">
            <a:off x="4298807" y="1844805"/>
            <a:ext cx="1509206" cy="962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rot="10800000">
            <a:off x="4071934" y="3143248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ítulo 1"/>
          <p:cNvSpPr txBox="1">
            <a:spLocks/>
          </p:cNvSpPr>
          <p:nvPr/>
        </p:nvSpPr>
        <p:spPr>
          <a:xfrm>
            <a:off x="6215074" y="1785926"/>
            <a:ext cx="1685908" cy="2011354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Percurso da corda da coleira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27" descr="images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28794" y="2714620"/>
            <a:ext cx="3071834" cy="3286148"/>
          </a:xfrm>
          <a:prstGeom prst="rect">
            <a:avLst/>
          </a:prstGeom>
        </p:spPr>
      </p:pic>
      <p:pic>
        <p:nvPicPr>
          <p:cNvPr id="5" name="Espaço Reservado para Conteúdo 5" descr="download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8" y="1500174"/>
            <a:ext cx="1071570" cy="10715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357554" y="3357562"/>
            <a:ext cx="285752" cy="21431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rot="5400000">
            <a:off x="3500430" y="2714620"/>
            <a:ext cx="714380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rot="10800000">
            <a:off x="5500694" y="2143116"/>
            <a:ext cx="785818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spaço Reservado para Conteúdo 9" descr="download (3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2" y="2357430"/>
            <a:ext cx="914397" cy="580415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>
          <a:xfrm>
            <a:off x="3428992" y="1142984"/>
            <a:ext cx="642942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ço Reservado para Conteúdo 7" descr="download (1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60" y="642918"/>
            <a:ext cx="804860" cy="602868"/>
          </a:xfrm>
          <a:prstGeom prst="rect">
            <a:avLst/>
          </a:prstGeom>
        </p:spPr>
      </p:pic>
      <p:pic>
        <p:nvPicPr>
          <p:cNvPr id="12" name="Espaço Reservado para Conteúdo 3" descr="Modulo_Bluetooth_HC-0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3636" y="357190"/>
            <a:ext cx="815277" cy="685792"/>
          </a:xfrm>
          <a:prstGeom prst="rect">
            <a:avLst/>
          </a:prstGeom>
        </p:spPr>
      </p:pic>
      <p:cxnSp>
        <p:nvCxnSpPr>
          <p:cNvPr id="13" name="Conector de seta reta 12"/>
          <p:cNvCxnSpPr/>
          <p:nvPr/>
        </p:nvCxnSpPr>
        <p:spPr>
          <a:xfrm rot="10800000" flipV="1">
            <a:off x="5429256" y="1071546"/>
            <a:ext cx="642942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10" descr="images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46" y="2428868"/>
            <a:ext cx="2143125" cy="2143125"/>
          </a:xfrm>
          <a:prstGeom prst="rect">
            <a:avLst/>
          </a:prstGeom>
        </p:spPr>
      </p:pic>
      <p:pic>
        <p:nvPicPr>
          <p:cNvPr id="5" name="Espaço Reservado para Conteúdo 27" descr="images (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4348" y="2071678"/>
            <a:ext cx="2112124" cy="292895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3429000"/>
            <a:ext cx="1928826" cy="26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Integração Hardware-Software.</a:t>
            </a:r>
          </a:p>
          <a:p>
            <a:r>
              <a:rPr lang="pt-BR" dirty="0"/>
              <a:t>Simular um esporte olímpico com conforto e segurança </a:t>
            </a:r>
            <a:r>
              <a:rPr lang="pt-BR" dirty="0" smtClean="0"/>
              <a:t>de sua casa.</a:t>
            </a:r>
          </a:p>
          <a:p>
            <a:r>
              <a:rPr lang="pt-BR" dirty="0" smtClean="0"/>
              <a:t>Diversão.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/>
              <a:t>Classes – Arco, Força, Flecha, Alvo e Distância.</a:t>
            </a:r>
          </a:p>
          <a:p>
            <a:r>
              <a:rPr lang="pt-BR" dirty="0"/>
              <a:t>Métodos – Aplicar Força, Atirar Flecha, Acertar Alvo, Pontuar e Mudar Distância.</a:t>
            </a:r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Objetivos</a:t>
            </a:r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47839" y="3172809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dirty="0"/>
              <a:t>Principais Classes e Métodos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i arco e flecha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657" y="1268760"/>
            <a:ext cx="8710686" cy="4900190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smtClean="0"/>
              <a:t>Vídeo ilustrativo da idealização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40193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200</TotalTime>
  <Words>78</Words>
  <Application>Microsoft Office PowerPoint</Application>
  <PresentationFormat>Apresentação na tela (4:3)</PresentationFormat>
  <Paragraphs>18</Paragraphs>
  <Slides>9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Concurso</vt:lpstr>
      <vt:lpstr>Archery Simulator</vt:lpstr>
      <vt:lpstr>Idealização do Software</vt:lpstr>
      <vt:lpstr>Idealização do Hardware</vt:lpstr>
      <vt:lpstr>Slide 4</vt:lpstr>
      <vt:lpstr>Slide 5</vt:lpstr>
      <vt:lpstr>Slide 6</vt:lpstr>
      <vt:lpstr>Slide 7</vt:lpstr>
      <vt:lpstr>Principais Objetivos</vt:lpstr>
      <vt:lpstr>Vídeo ilustrativo da idealização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Archery Simulator</dc:title>
  <dc:creator>Noberto JR</dc:creator>
  <cp:lastModifiedBy>Noberto JR</cp:lastModifiedBy>
  <cp:revision>18</cp:revision>
  <dcterms:created xsi:type="dcterms:W3CDTF">2017-12-04T15:55:13Z</dcterms:created>
  <dcterms:modified xsi:type="dcterms:W3CDTF">2017-12-13T21:22:55Z</dcterms:modified>
</cp:coreProperties>
</file>